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15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78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74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20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4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3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2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34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2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A649-66BC-4C70-8070-88C2DAC8E296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5CF0-A1E9-429A-9926-AA5CD7127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19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1164" y="1404258"/>
            <a:ext cx="8243350" cy="3907972"/>
          </a:xfrm>
        </p:spPr>
        <p:txBody>
          <a:bodyPr>
            <a:normAutofit fontScale="90000"/>
          </a:bodyPr>
          <a:lstStyle/>
          <a:p>
            <a:pPr algn="l"/>
            <a:r>
              <a:rPr lang="de-DE" sz="44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 Willkommen zu der Veranstaltungsreihe</a:t>
            </a:r>
            <a:br>
              <a:rPr lang="de-DE" sz="44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„Aus der Praxis für die Praxis“</a:t>
            </a:r>
            <a:b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e-DE" sz="4400" b="1" i="1" dirty="0" smtClean="0">
                <a:solidFill>
                  <a:srgbClr val="78B3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Praxis-Workshop </a:t>
            </a:r>
            <a:endParaRPr lang="de-DE" sz="4400" b="1" i="1" dirty="0">
              <a:solidFill>
                <a:srgbClr val="78B3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775" y="424543"/>
            <a:ext cx="3339728" cy="21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78B30D"/>
                </a:solidFill>
              </a:rPr>
              <a:t>Ablauf des heutigen Workshops       </a:t>
            </a:r>
            <a:endParaRPr lang="de-DE" b="1" dirty="0">
              <a:solidFill>
                <a:srgbClr val="78B30D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26029"/>
            <a:ext cx="10515600" cy="47509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sz="3300" b="1" dirty="0">
                <a:solidFill>
                  <a:srgbClr val="002060"/>
                </a:solidFill>
              </a:rPr>
              <a:t>9:00 Uhr 	</a:t>
            </a:r>
            <a:r>
              <a:rPr lang="de-DE" sz="3300" b="1" dirty="0" smtClean="0">
                <a:solidFill>
                  <a:srgbClr val="002060"/>
                </a:solidFill>
              </a:rPr>
              <a:t>	Ankommen</a:t>
            </a:r>
            <a:r>
              <a:rPr lang="de-DE" sz="3300" b="1" dirty="0">
                <a:solidFill>
                  <a:srgbClr val="002060"/>
                </a:solidFill>
              </a:rPr>
              <a:t>/ </a:t>
            </a:r>
            <a:r>
              <a:rPr lang="de-DE" sz="3300" b="1" dirty="0" smtClean="0">
                <a:solidFill>
                  <a:srgbClr val="002060"/>
                </a:solidFill>
              </a:rPr>
              <a:t>Kaffee</a:t>
            </a:r>
            <a:br>
              <a:rPr lang="de-DE" sz="3300" b="1" dirty="0" smtClean="0">
                <a:solidFill>
                  <a:srgbClr val="002060"/>
                </a:solidFill>
              </a:rPr>
            </a:br>
            <a:endParaRPr lang="de-DE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3300" b="1" dirty="0">
                <a:solidFill>
                  <a:srgbClr val="002060"/>
                </a:solidFill>
              </a:rPr>
              <a:t>9:30 </a:t>
            </a:r>
            <a:r>
              <a:rPr lang="de-DE" sz="3300" b="1" dirty="0" smtClean="0">
                <a:solidFill>
                  <a:srgbClr val="002060"/>
                </a:solidFill>
              </a:rPr>
              <a:t>Uhr		Begrüßung </a:t>
            </a:r>
            <a:br>
              <a:rPr lang="de-DE" sz="3300" b="1" dirty="0" smtClean="0">
                <a:solidFill>
                  <a:srgbClr val="002060"/>
                </a:solidFill>
              </a:rPr>
            </a:br>
            <a:endParaRPr lang="de-DE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3300" b="1" dirty="0" smtClean="0">
                <a:solidFill>
                  <a:srgbClr val="002060"/>
                </a:solidFill>
              </a:rPr>
              <a:t>09:45</a:t>
            </a:r>
            <a:r>
              <a:rPr lang="de-DE" sz="3300" b="1" dirty="0" smtClean="0">
                <a:solidFill>
                  <a:srgbClr val="002060"/>
                </a:solidFill>
              </a:rPr>
              <a:t> </a:t>
            </a:r>
            <a:r>
              <a:rPr lang="de-DE" sz="3300" b="1" dirty="0">
                <a:solidFill>
                  <a:srgbClr val="002060"/>
                </a:solidFill>
              </a:rPr>
              <a:t>Uhr	</a:t>
            </a:r>
            <a:r>
              <a:rPr lang="de-DE" sz="3300" b="1" dirty="0" smtClean="0">
                <a:solidFill>
                  <a:srgbClr val="002060"/>
                </a:solidFill>
              </a:rPr>
              <a:t>2 Jahre </a:t>
            </a:r>
            <a:r>
              <a:rPr lang="de-DE" sz="3300" b="1" dirty="0">
                <a:solidFill>
                  <a:srgbClr val="002060"/>
                </a:solidFill>
              </a:rPr>
              <a:t>Förderpraxis FRL des Demografie-Forums, </a:t>
            </a:r>
            <a:r>
              <a:rPr lang="de-DE" sz="3300" b="1" dirty="0" smtClean="0">
                <a:solidFill>
                  <a:srgbClr val="002060"/>
                </a:solidFill>
              </a:rPr>
              <a:t> welche Neuerungen gibt es?</a:t>
            </a:r>
            <a:endParaRPr lang="de-DE" sz="33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3300" b="1" dirty="0">
                <a:solidFill>
                  <a:srgbClr val="002060"/>
                </a:solidFill>
              </a:rPr>
              <a:t>10:00 Uhr	</a:t>
            </a:r>
            <a:r>
              <a:rPr lang="de-DE" sz="3300" b="1" dirty="0" smtClean="0">
                <a:solidFill>
                  <a:srgbClr val="002060"/>
                </a:solidFill>
              </a:rPr>
              <a:t>Input und Aktiv-Runde </a:t>
            </a:r>
            <a:r>
              <a:rPr lang="de-DE" sz="3300" b="1" dirty="0">
                <a:solidFill>
                  <a:srgbClr val="002060"/>
                </a:solidFill>
              </a:rPr>
              <a:t>- Wie überzeuge ich andere von meiner Idee</a:t>
            </a:r>
            <a:r>
              <a:rPr lang="de-DE" sz="3300" b="1" dirty="0" smtClean="0">
                <a:solidFill>
                  <a:srgbClr val="002060"/>
                </a:solidFill>
              </a:rPr>
              <a:t>?</a:t>
            </a:r>
            <a:br>
              <a:rPr lang="de-DE" sz="3300" b="1" dirty="0" smtClean="0">
                <a:solidFill>
                  <a:srgbClr val="002060"/>
                </a:solidFill>
              </a:rPr>
            </a:br>
            <a:r>
              <a:rPr lang="de-DE" sz="3300" b="1" dirty="0" smtClean="0">
                <a:solidFill>
                  <a:srgbClr val="002060"/>
                </a:solidFill>
              </a:rPr>
              <a:t>		</a:t>
            </a:r>
            <a:r>
              <a:rPr lang="de-DE" sz="3300" dirty="0" smtClean="0">
                <a:solidFill>
                  <a:srgbClr val="002060"/>
                </a:solidFill>
              </a:rPr>
              <a:t>Referent Ronald </a:t>
            </a:r>
            <a:r>
              <a:rPr lang="de-DE" sz="3300" dirty="0" err="1" smtClean="0">
                <a:solidFill>
                  <a:srgbClr val="002060"/>
                </a:solidFill>
              </a:rPr>
              <a:t>Höhner</a:t>
            </a:r>
            <a:r>
              <a:rPr lang="de-DE" sz="3300" b="1" dirty="0">
                <a:solidFill>
                  <a:srgbClr val="002060"/>
                </a:solidFill>
              </a:rPr>
              <a:t/>
            </a:r>
            <a:br>
              <a:rPr lang="de-DE" sz="3300" b="1" dirty="0">
                <a:solidFill>
                  <a:srgbClr val="002060"/>
                </a:solidFill>
              </a:rPr>
            </a:br>
            <a:r>
              <a:rPr lang="de-DE" sz="3300" b="1" dirty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de-DE" sz="3300" b="1" dirty="0" smtClean="0">
                <a:solidFill>
                  <a:srgbClr val="002060"/>
                </a:solidFill>
              </a:rPr>
              <a:t>11:15 </a:t>
            </a:r>
            <a:r>
              <a:rPr lang="de-DE" sz="3300" b="1" dirty="0">
                <a:solidFill>
                  <a:srgbClr val="002060"/>
                </a:solidFill>
              </a:rPr>
              <a:t>Uhr</a:t>
            </a:r>
            <a:r>
              <a:rPr lang="de-DE" sz="3300" b="1">
                <a:solidFill>
                  <a:srgbClr val="002060"/>
                </a:solidFill>
              </a:rPr>
              <a:t>	</a:t>
            </a:r>
            <a:r>
              <a:rPr lang="de-DE" sz="3300" b="1" smtClean="0">
                <a:solidFill>
                  <a:srgbClr val="002060"/>
                </a:solidFill>
              </a:rPr>
              <a:t>Pause</a:t>
            </a:r>
          </a:p>
          <a:p>
            <a:pPr marL="0" indent="0">
              <a:buNone/>
            </a:pPr>
            <a:r>
              <a:rPr lang="de-DE" sz="3300" b="1" smtClean="0">
                <a:solidFill>
                  <a:srgbClr val="002060"/>
                </a:solidFill>
              </a:rPr>
              <a:t>11:40 </a:t>
            </a:r>
            <a:r>
              <a:rPr lang="de-DE" sz="3300" b="1" dirty="0" smtClean="0">
                <a:solidFill>
                  <a:srgbClr val="002060"/>
                </a:solidFill>
              </a:rPr>
              <a:t>Uhr	Vorstellung der Ehrenamtskoordinatorin des LK HVL und Ihres Aufgabengebietes</a:t>
            </a:r>
          </a:p>
          <a:p>
            <a:pPr marL="0" indent="0">
              <a:buNone/>
            </a:pPr>
            <a:endParaRPr lang="de-DE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3300" b="1" dirty="0" smtClean="0">
                <a:solidFill>
                  <a:srgbClr val="002060"/>
                </a:solidFill>
              </a:rPr>
              <a:t>12:10 </a:t>
            </a:r>
            <a:r>
              <a:rPr lang="de-DE" sz="3300" b="1" dirty="0">
                <a:solidFill>
                  <a:srgbClr val="002060"/>
                </a:solidFill>
              </a:rPr>
              <a:t>Uhr	</a:t>
            </a:r>
            <a:r>
              <a:rPr lang="de-DE" sz="3300" b="1" dirty="0" smtClean="0">
                <a:solidFill>
                  <a:srgbClr val="002060"/>
                </a:solidFill>
              </a:rPr>
              <a:t>Vorstellung </a:t>
            </a:r>
            <a:r>
              <a:rPr lang="de-DE" sz="3300" b="1" dirty="0">
                <a:solidFill>
                  <a:srgbClr val="002060"/>
                </a:solidFill>
              </a:rPr>
              <a:t>guter Beispiele aus der </a:t>
            </a:r>
            <a:r>
              <a:rPr lang="de-DE" sz="3300" b="1" dirty="0" smtClean="0">
                <a:solidFill>
                  <a:srgbClr val="002060"/>
                </a:solidFill>
              </a:rPr>
              <a:t>Praxis</a:t>
            </a:r>
            <a:br>
              <a:rPr lang="de-DE" sz="3300" b="1" dirty="0" smtClean="0">
                <a:solidFill>
                  <a:srgbClr val="002060"/>
                </a:solidFill>
              </a:rPr>
            </a:br>
            <a:endParaRPr lang="de-DE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sz="3300" b="1" dirty="0" smtClean="0">
                <a:solidFill>
                  <a:srgbClr val="002060"/>
                </a:solidFill>
              </a:rPr>
              <a:t>13:00 </a:t>
            </a:r>
            <a:r>
              <a:rPr lang="de-DE" sz="3300" b="1" dirty="0">
                <a:solidFill>
                  <a:srgbClr val="002060"/>
                </a:solidFill>
              </a:rPr>
              <a:t>Uhr 	Verabschiedung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861" y="365125"/>
            <a:ext cx="2533964" cy="1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Herzlich Willkommen zu der Veranstaltungsreihe  „Aus der Praxis für die Praxis“  3. Praxis-Workshop </vt:lpstr>
      <vt:lpstr>Ablauf des heutigen Workshops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 der Veranstaltungsreihe  „Aus der Praxis für die Praxis“  1. Workshop</dc:title>
  <dc:creator>Sabine Kosakow-Kutscher</dc:creator>
  <cp:lastModifiedBy>Kosakow-Kutscher, Sabine</cp:lastModifiedBy>
  <cp:revision>11</cp:revision>
  <dcterms:created xsi:type="dcterms:W3CDTF">2021-09-23T07:40:24Z</dcterms:created>
  <dcterms:modified xsi:type="dcterms:W3CDTF">2024-03-18T11:49:35Z</dcterms:modified>
</cp:coreProperties>
</file>